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sldIdLst>
    <p:sldId id="27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912" y="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958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223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195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140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612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791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578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751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324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754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5693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956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2825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836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28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251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04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5DDD8-1B91-202A-B70D-466CC7ECED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 TO THE IDEOLOGY OF PAKISTAN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ECDE66-3A7C-D5BB-35BB-5B6529B804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3106" y="845465"/>
            <a:ext cx="1944055" cy="1096899"/>
          </a:xfrm>
        </p:spPr>
        <p:txBody>
          <a:bodyPr>
            <a:normAutofit/>
          </a:bodyPr>
          <a:lstStyle/>
          <a:p>
            <a:r>
              <a:rPr lang="en-US" sz="3600" dirty="0"/>
              <a:t>Unit- 01</a:t>
            </a:r>
          </a:p>
        </p:txBody>
      </p:sp>
    </p:spTree>
    <p:extLst>
      <p:ext uri="{BB962C8B-B14F-4D97-AF65-F5344CB8AC3E}">
        <p14:creationId xmlns:p14="http://schemas.microsoft.com/office/powerpoint/2010/main" val="3079837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Definition of Ideology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Ideology is a common word used in daily life</a:t>
            </a:r>
          </a:p>
          <a:p>
            <a:pPr>
              <a:defRPr sz="2000"/>
            </a:pPr>
            <a:r>
              <a:t>It comes from two Greek words:</a:t>
            </a:r>
          </a:p>
          <a:p>
            <a:pPr lvl="1">
              <a:defRPr sz="2000"/>
            </a:pPr>
            <a:r>
              <a:t>“Ideo” = idea</a:t>
            </a:r>
          </a:p>
          <a:p>
            <a:pPr lvl="1">
              <a:defRPr sz="2000"/>
            </a:pPr>
            <a:r>
              <a:t>“Logos” = study</a:t>
            </a:r>
          </a:p>
          <a:p>
            <a:pPr>
              <a:defRPr sz="2000"/>
            </a:pPr>
            <a:r>
              <a:t>Together it means **“study or science of ideas”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Origin of the Term Ideology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First used in **French Revolution (1789)</a:t>
            </a:r>
          </a:p>
          <a:p>
            <a:pPr>
              <a:defRPr sz="2000"/>
            </a:pPr>
            <a:r>
              <a:t>Introduced by **Antoine Destutt de Tracy</a:t>
            </a:r>
          </a:p>
          <a:p>
            <a:pPr>
              <a:defRPr sz="2000"/>
            </a:pPr>
            <a:r>
              <a:t>He defined it as:</a:t>
            </a:r>
          </a:p>
          <a:p>
            <a:pPr lvl="1">
              <a:defRPr sz="2000"/>
            </a:pPr>
            <a:r>
              <a:t>Science of ideas related to social and political life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Views of Karl Marx on Ideology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Karl Marx was a German thinker</a:t>
            </a:r>
          </a:p>
          <a:p>
            <a:pPr>
              <a:defRPr sz="2000"/>
            </a:pPr>
            <a:r>
              <a:t>He said ideology is:</a:t>
            </a:r>
          </a:p>
          <a:p>
            <a:pPr lvl="1">
              <a:defRPr sz="2000"/>
            </a:pPr>
            <a:r>
              <a:t>Ideas of the ruling class</a:t>
            </a:r>
          </a:p>
          <a:p>
            <a:pPr>
              <a:defRPr sz="2000"/>
            </a:pPr>
            <a:r>
              <a:t>Purpose:</a:t>
            </a:r>
          </a:p>
          <a:p>
            <a:pPr lvl="1">
              <a:defRPr sz="2000"/>
            </a:pPr>
            <a:r>
              <a:t>To **maintain their power and system (capitalism)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General Definition of Ideology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/>
          </a:p>
          <a:p>
            <a:pPr>
              <a:defRPr sz="2000"/>
            </a:pPr>
            <a:r>
              <a:t>Ideology is a set of:</a:t>
            </a:r>
          </a:p>
          <a:p>
            <a:pPr lvl="1">
              <a:defRPr sz="2000"/>
            </a:pPr>
            <a:r>
              <a:t>Beliefs</a:t>
            </a:r>
          </a:p>
          <a:p>
            <a:pPr lvl="1">
              <a:defRPr sz="2000"/>
            </a:pPr>
            <a:r>
              <a:t>Values</a:t>
            </a:r>
          </a:p>
          <a:p>
            <a:pPr lvl="1">
              <a:defRPr sz="2000"/>
            </a:pPr>
            <a:r>
              <a:t>Norms</a:t>
            </a:r>
          </a:p>
          <a:p>
            <a:pPr lvl="1">
              <a:defRPr sz="2000"/>
            </a:pPr>
            <a:r>
              <a:t>Ideals</a:t>
            </a:r>
          </a:p>
          <a:p>
            <a:pPr lvl="1">
              <a:defRPr sz="2000"/>
            </a:pPr>
            <a:r>
              <a:t>Goals</a:t>
            </a:r>
          </a:p>
          <a:p>
            <a:pPr>
              <a:defRPr sz="2000"/>
            </a:pPr>
            <a:r>
              <a:t>These are **shared by people in society</a:t>
            </a:r>
          </a:p>
          <a:p>
            <a:pPr>
              <a:defRPr sz="2000"/>
            </a:pPr>
            <a:r>
              <a:t>It helps people understand what is important and practical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Features of Ideology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Brings people **together as a nation</a:t>
            </a:r>
          </a:p>
          <a:p>
            <a:pPr>
              <a:defRPr sz="2000"/>
            </a:pPr>
            <a:r>
              <a:t>Reflects the **thinking of society</a:t>
            </a:r>
          </a:p>
          <a:p>
            <a:pPr>
              <a:defRPr sz="2000"/>
            </a:pPr>
            <a:r>
              <a:t>Provides a **plan or direction for future</a:t>
            </a:r>
          </a:p>
          <a:p>
            <a:pPr>
              <a:defRPr sz="2000"/>
            </a:pPr>
            <a:r>
              <a:t>Supports a **political or social system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Political Ideology (Simple Meaning)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A set of shared:</a:t>
            </a:r>
          </a:p>
          <a:p>
            <a:pPr lvl="1">
              <a:defRPr sz="2000"/>
            </a:pPr>
            <a:r>
              <a:t>Beliefs</a:t>
            </a:r>
          </a:p>
          <a:p>
            <a:pPr lvl="1">
              <a:defRPr sz="2000"/>
            </a:pPr>
            <a:r>
              <a:t>Values</a:t>
            </a:r>
          </a:p>
          <a:p>
            <a:pPr lvl="1">
              <a:defRPr sz="2000"/>
            </a:pPr>
            <a:r>
              <a:t>Principles</a:t>
            </a:r>
          </a:p>
          <a:p>
            <a:pPr>
              <a:defRPr sz="2000"/>
            </a:pPr>
            <a:r>
              <a:t>It:</a:t>
            </a:r>
          </a:p>
          <a:p>
            <a:pPr lvl="1">
              <a:defRPr sz="2000"/>
            </a:pPr>
            <a:r>
              <a:t>Explains a political system</a:t>
            </a:r>
          </a:p>
          <a:p>
            <a:pPr lvl="1">
              <a:defRPr sz="2000"/>
            </a:pPr>
            <a:r>
              <a:t>Or suggests a **new system for future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Development of Political Ideology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Concept started in **1789 (French Revolution)</a:t>
            </a:r>
          </a:p>
          <a:p>
            <a:pPr>
              <a:defRPr sz="2000"/>
            </a:pPr>
            <a:r>
              <a:t>Political ideology developed in:</a:t>
            </a:r>
          </a:p>
          <a:p>
            <a:pPr lvl="1">
              <a:defRPr sz="2000"/>
            </a:pPr>
            <a:r>
              <a:t>Early 19th century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Importance of Ideology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Ideology is very important for a nation</a:t>
            </a:r>
          </a:p>
          <a:p>
            <a:pPr>
              <a:defRPr sz="2000"/>
            </a:pPr>
            <a:r>
              <a:t>It works as a **motivating force</a:t>
            </a:r>
          </a:p>
          <a:p>
            <a:pPr>
              <a:defRPr sz="2000"/>
            </a:pPr>
            <a:r>
              <a:t>Gives:</a:t>
            </a:r>
          </a:p>
          <a:p>
            <a:pPr lvl="1">
              <a:defRPr sz="2000"/>
            </a:pPr>
            <a:r>
              <a:t>Direction</a:t>
            </a:r>
          </a:p>
          <a:p>
            <a:pPr lvl="1">
              <a:defRPr sz="2000"/>
            </a:pPr>
            <a:r>
              <a:t>Purpose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Role of Ideology in Society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Brings **different groups together</a:t>
            </a:r>
          </a:p>
          <a:p>
            <a:pPr>
              <a:defRPr sz="2000"/>
            </a:pPr>
            <a:r>
              <a:t>Helps in **nation building</a:t>
            </a:r>
          </a:p>
          <a:p>
            <a:pPr>
              <a:defRPr sz="2000"/>
            </a:pPr>
            <a:r>
              <a:t>Guides people towards:</a:t>
            </a:r>
          </a:p>
          <a:p>
            <a:pPr lvl="1">
              <a:defRPr sz="2000"/>
            </a:pPr>
            <a:r>
              <a:t>Progress</a:t>
            </a:r>
          </a:p>
          <a:p>
            <a:pPr lvl="1">
              <a:defRPr sz="2000"/>
            </a:pPr>
            <a:r>
              <a:t>Change (revolution)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Ideology and Society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Shapes:</a:t>
            </a:r>
          </a:p>
          <a:p>
            <a:pPr lvl="1">
              <a:defRPr sz="2000"/>
            </a:pPr>
            <a:r>
              <a:t>Culture</a:t>
            </a:r>
          </a:p>
          <a:p>
            <a:pPr lvl="1">
              <a:defRPr sz="2000"/>
            </a:pPr>
            <a:r>
              <a:t>Values</a:t>
            </a:r>
          </a:p>
          <a:p>
            <a:pPr lvl="1">
              <a:defRPr sz="2000"/>
            </a:pPr>
            <a:r>
              <a:t>Norms</a:t>
            </a:r>
          </a:p>
          <a:p>
            <a:pPr>
              <a:defRPr sz="2000"/>
            </a:pPr>
            <a:r>
              <a:t>Works as a **binding force in society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Ideology as Backbone of 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Ideology is like a **backbone</a:t>
            </a:r>
          </a:p>
          <a:p>
            <a:pPr>
              <a:defRPr sz="2000"/>
            </a:pPr>
            <a:r>
              <a:t>Without ideology:</a:t>
            </a:r>
          </a:p>
          <a:p>
            <a:pPr lvl="1">
              <a:defRPr sz="2000"/>
            </a:pPr>
            <a:r>
              <a:t>Nation has **no strong identity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Nature of Ideology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Cannot be made in labs or by talks</a:t>
            </a:r>
          </a:p>
          <a:p>
            <a:pPr>
              <a:defRPr sz="2000"/>
            </a:pPr>
            <a:r>
              <a:t>Comes from:</a:t>
            </a:r>
          </a:p>
          <a:p>
            <a:pPr lvl="1">
              <a:defRPr sz="2000"/>
            </a:pPr>
            <a:r>
              <a:t>Practical experiences of people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Ideology of Pakistan (Introduction)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Pakistan was created on **14 August 1947</a:t>
            </a:r>
          </a:p>
          <a:p>
            <a:pPr>
              <a:defRPr sz="2000"/>
            </a:pPr>
            <a:r>
              <a:t>Based on **Islamic ideology</a:t>
            </a:r>
          </a:p>
          <a:p>
            <a:pPr>
              <a:defRPr sz="2000"/>
            </a:pPr>
            <a:r>
              <a:t>Not based on western ideas of state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Western Concept vs Pakistan Ideology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Western concept:</a:t>
            </a:r>
          </a:p>
          <a:p>
            <a:pPr lvl="1">
              <a:defRPr sz="2000"/>
            </a:pPr>
            <a:r>
              <a:t>Based on **secularism</a:t>
            </a:r>
          </a:p>
          <a:p>
            <a:pPr lvl="1">
              <a:defRPr sz="2000"/>
            </a:pPr>
            <a:r>
              <a:t>Power belongs to **people</a:t>
            </a:r>
          </a:p>
          <a:p>
            <a:pPr>
              <a:defRPr sz="2000"/>
            </a:pPr>
            <a:r>
              <a:t>Pakistan concept:</a:t>
            </a:r>
          </a:p>
          <a:p>
            <a:pPr lvl="1">
              <a:defRPr sz="2000"/>
            </a:pPr>
            <a:r>
              <a:t>Based on **Islam</a:t>
            </a:r>
          </a:p>
          <a:p>
            <a:pPr lvl="1">
              <a:defRPr sz="2000"/>
            </a:pPr>
            <a:r>
              <a:t>Power belongs to **Allah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Pakistan Movement Ideology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Famous slogan:</a:t>
            </a:r>
          </a:p>
          <a:p>
            <a:pPr lvl="1">
              <a:defRPr sz="2000"/>
            </a:pPr>
            <a:r>
              <a:t>“Pakistan ka matlab kya, La ilaha illallah”</a:t>
            </a:r>
          </a:p>
          <a:p>
            <a:pPr>
              <a:defRPr sz="2000"/>
            </a:pPr>
            <a:r>
              <a:t>It became the **base of freedom movement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Muslims Realization in Subcontinent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Muslims realized they were:</a:t>
            </a:r>
          </a:p>
          <a:p>
            <a:pPr lvl="1">
              <a:defRPr sz="2000"/>
            </a:pPr>
            <a:r>
              <a:t>Different from Hindus</a:t>
            </a:r>
          </a:p>
          <a:p>
            <a:pPr>
              <a:defRPr sz="2000"/>
            </a:pPr>
            <a:r>
              <a:t>Differences in:</a:t>
            </a:r>
          </a:p>
          <a:p>
            <a:pPr lvl="1">
              <a:defRPr sz="2000"/>
            </a:pPr>
            <a:r>
              <a:t>Religion</a:t>
            </a:r>
          </a:p>
          <a:p>
            <a:pPr lvl="1">
              <a:defRPr sz="2000"/>
            </a:pPr>
            <a:r>
              <a:t>Culture</a:t>
            </a:r>
          </a:p>
          <a:p>
            <a:pPr lvl="1">
              <a:defRPr sz="2000"/>
            </a:pPr>
            <a:r>
              <a:t>Lifestyle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Leaders of Muslim Ideology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Sir Syed Ahmed Khan</a:t>
            </a:r>
          </a:p>
          <a:p>
            <a:pPr lvl="1">
              <a:defRPr sz="2000"/>
            </a:pPr>
            <a:r>
              <a:t>Said Muslims and Hindus are separate</a:t>
            </a:r>
          </a:p>
          <a:p>
            <a:pPr>
              <a:defRPr sz="2000"/>
            </a:pPr>
            <a:r>
              <a:t>Allama Iqbal</a:t>
            </a:r>
          </a:p>
          <a:p>
            <a:pPr lvl="1">
              <a:defRPr sz="2000"/>
            </a:pPr>
            <a:r>
              <a:t>Gave idea of separate homeland</a:t>
            </a:r>
          </a:p>
          <a:p>
            <a:pPr>
              <a:defRPr sz="2000"/>
            </a:pPr>
            <a:r>
              <a:t>Quaid-e-Azam Muhammad Ali Jinnah</a:t>
            </a:r>
          </a:p>
          <a:p>
            <a:pPr lvl="1">
              <a:defRPr sz="2000"/>
            </a:pPr>
            <a:r>
              <a:t>Made this idea a reality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Two Nation Theory (Introduction)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Basis of creation of Pakistan</a:t>
            </a:r>
          </a:p>
          <a:p>
            <a:pPr>
              <a:defRPr sz="2000"/>
            </a:pPr>
            <a:r>
              <a:t>States that:</a:t>
            </a:r>
          </a:p>
          <a:p>
            <a:pPr lvl="1">
              <a:defRPr sz="2000"/>
            </a:pPr>
            <a:r>
              <a:t>Muslims and Hindus are **two separate nations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Differences Between Hindus and Muslims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Religion</a:t>
            </a:r>
          </a:p>
          <a:p>
            <a:pPr>
              <a:defRPr sz="2000"/>
            </a:pPr>
            <a:r>
              <a:t>Culture</a:t>
            </a:r>
          </a:p>
          <a:p>
            <a:pPr>
              <a:defRPr sz="2000"/>
            </a:pPr>
            <a:r>
              <a:t>Language</a:t>
            </a:r>
          </a:p>
          <a:p>
            <a:pPr>
              <a:defRPr sz="2000"/>
            </a:pPr>
            <a:r>
              <a:t>Politics</a:t>
            </a:r>
          </a:p>
          <a:p>
            <a:pPr>
              <a:defRPr sz="2000"/>
            </a:pPr>
            <a:r>
              <a:t>Economy</a:t>
            </a:r>
          </a:p>
          <a:p>
            <a:pPr>
              <a:defRPr sz="2000"/>
            </a:pPr>
            <a:r>
              <a:t>Philosophy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Definition of Two Nation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Islam and Hinduism are:</a:t>
            </a:r>
          </a:p>
          <a:p>
            <a:pPr lvl="1">
              <a:defRPr sz="2000"/>
            </a:pPr>
            <a:r>
              <a:t>Not just religions</a:t>
            </a:r>
          </a:p>
          <a:p>
            <a:pPr lvl="1">
              <a:defRPr sz="2000"/>
            </a:pPr>
            <a:r>
              <a:t>But **different social systems</a:t>
            </a:r>
          </a:p>
          <a:p>
            <a:pPr>
              <a:defRPr sz="2000"/>
            </a:pPr>
            <a:r>
              <a:t>Both have **different ways of life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Lifestyle Differences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Muslims have different:</a:t>
            </a:r>
          </a:p>
          <a:p>
            <a:pPr lvl="1">
              <a:defRPr sz="2000"/>
            </a:pPr>
            <a:r>
              <a:t>Values</a:t>
            </a:r>
          </a:p>
          <a:p>
            <a:pPr lvl="1">
              <a:defRPr sz="2000"/>
            </a:pPr>
            <a:r>
              <a:t>Culture</a:t>
            </a:r>
          </a:p>
          <a:p>
            <a:pPr lvl="1">
              <a:defRPr sz="2000"/>
            </a:pPr>
            <a:r>
              <a:t>Worship</a:t>
            </a:r>
          </a:p>
          <a:p>
            <a:pPr lvl="1">
              <a:defRPr sz="2000"/>
            </a:pPr>
            <a:r>
              <a:t>Food habits</a:t>
            </a:r>
          </a:p>
          <a:p>
            <a:pPr lvl="1">
              <a:defRPr sz="2000"/>
            </a:pPr>
            <a:r>
              <a:t>Architecture</a:t>
            </a:r>
          </a:p>
          <a:p>
            <a:pPr lvl="1">
              <a:defRPr sz="2000"/>
            </a:pPr>
            <a:r>
              <a:t>Literature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Need for Separate Homeland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Muslims could not merge with Hindus</a:t>
            </a:r>
          </a:p>
          <a:p>
            <a:pPr>
              <a:defRPr sz="2000"/>
            </a:pPr>
            <a:r>
              <a:t>Due to different ideology</a:t>
            </a:r>
          </a:p>
          <a:p>
            <a:pPr>
              <a:defRPr sz="2000"/>
            </a:pPr>
            <a:r>
              <a:t>So they demanded:</a:t>
            </a:r>
          </a:p>
          <a:p>
            <a:pPr lvl="1">
              <a:defRPr sz="2000"/>
            </a:pPr>
            <a:r>
              <a:t>Separate country (Pakistan)</a:t>
            </a:r>
          </a:p>
          <a:p>
            <a:pPr>
              <a:defRPr sz="2000"/>
            </a:pPr>
            <a:r>
              <a:t>Purpose:</a:t>
            </a:r>
          </a:p>
          <a:p>
            <a:pPr lvl="1">
              <a:defRPr sz="2000"/>
            </a:pPr>
            <a:r>
              <a:t>To practice Islam freely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</TotalTime>
  <Words>556</Words>
  <Application>Microsoft Office PowerPoint</Application>
  <PresentationFormat>Widescreen</PresentationFormat>
  <Paragraphs>153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Trebuchet MS</vt:lpstr>
      <vt:lpstr>Wingdings 3</vt:lpstr>
      <vt:lpstr>Facet</vt:lpstr>
      <vt:lpstr>INTRODUCTION TO THE IDEOLOGY OF PAKISTAN</vt:lpstr>
      <vt:lpstr>Definition of Ideology</vt:lpstr>
      <vt:lpstr>Origin of the Term Ideology</vt:lpstr>
      <vt:lpstr>Views of Karl Marx on Ideology</vt:lpstr>
      <vt:lpstr>General Definition of Ideology</vt:lpstr>
      <vt:lpstr>Key Features of Ideology</vt:lpstr>
      <vt:lpstr>Political Ideology (Simple Meaning)</vt:lpstr>
      <vt:lpstr>Development of Political Ideology</vt:lpstr>
      <vt:lpstr>Importance of Ideology</vt:lpstr>
      <vt:lpstr>Role of Ideology in Society</vt:lpstr>
      <vt:lpstr>Ideology and Society Development</vt:lpstr>
      <vt:lpstr>Ideology as Backbone of Nation</vt:lpstr>
      <vt:lpstr>Nature of Ideology</vt:lpstr>
      <vt:lpstr>Ideology of Pakistan (Introduction)</vt:lpstr>
      <vt:lpstr>Western Concept vs Pakistan Ideology</vt:lpstr>
      <vt:lpstr>Pakistan Movement Ideology</vt:lpstr>
      <vt:lpstr>Muslims Realization in Subcontinent</vt:lpstr>
      <vt:lpstr>Leaders of Muslim Ideology</vt:lpstr>
      <vt:lpstr>Two Nation Theory (Introduction)</vt:lpstr>
      <vt:lpstr>Differences Between Hindus and Muslims</vt:lpstr>
      <vt:lpstr>Definition of Two Nation Theory</vt:lpstr>
      <vt:lpstr>Lifestyle Differences</vt:lpstr>
      <vt:lpstr>Need for Separate Homeland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AFTAB AHMED</cp:lastModifiedBy>
  <cp:revision>3</cp:revision>
  <dcterms:created xsi:type="dcterms:W3CDTF">2013-01-27T09:14:16Z</dcterms:created>
  <dcterms:modified xsi:type="dcterms:W3CDTF">2026-04-07T07:36:46Z</dcterms:modified>
  <cp:category/>
</cp:coreProperties>
</file>